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4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6A1451-8E69-43E9-8161-A62A67BAEE1C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D93EE2-666F-41B7-9EDE-4197D02DF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0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OLIVIA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93EE2-666F-41B7-9EDE-4197D02DF35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45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OLIVIA</a:t>
            </a:r>
          </a:p>
          <a:p>
            <a:r>
              <a:rPr lang="en-US" dirty="0" smtClean="0"/>
              <a:t>Include answers to questions students entering college may not think about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Help first generation college students feel more comfortable and confident about entering college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Learn/become a functional, supportive, working small group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93EE2-666F-41B7-9EDE-4197D02DF35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34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</a:t>
            </a:r>
            <a:r>
              <a:rPr lang="en-US" baseline="0" dirty="0" smtClean="0"/>
              <a:t> group edited each other’s question</a:t>
            </a:r>
          </a:p>
          <a:p>
            <a:r>
              <a:rPr lang="en-US" baseline="0" dirty="0" smtClean="0"/>
              <a:t>APRIL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93EE2-666F-41B7-9EDE-4197D02DF35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69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KIM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93EE2-666F-41B7-9EDE-4197D02DF35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04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LAUREN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93EE2-666F-41B7-9EDE-4197D02DF35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6651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CRYSTAL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93EE2-666F-41B7-9EDE-4197D02DF35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7240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93EE2-666F-41B7-9EDE-4197D02DF35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359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CELIA</a:t>
            </a:r>
          </a:p>
          <a:p>
            <a:r>
              <a:rPr lang="en-US" dirty="0" smtClean="0"/>
              <a:t>How we complied everything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93EE2-666F-41B7-9EDE-4197D02DF35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0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599-7E88-47A6-A4BE-94181A09FDDE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DBDC-4F4E-44BF-B5BE-33796FEBB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625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599-7E88-47A6-A4BE-94181A09FDDE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DBDC-4F4E-44BF-B5BE-33796FEBB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812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599-7E88-47A6-A4BE-94181A09FDDE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DBDC-4F4E-44BF-B5BE-33796FEBB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98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599-7E88-47A6-A4BE-94181A09FDDE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DBDC-4F4E-44BF-B5BE-33796FEBB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94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599-7E88-47A6-A4BE-94181A09FDDE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DBDC-4F4E-44BF-B5BE-33796FEBB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188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599-7E88-47A6-A4BE-94181A09FDDE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DBDC-4F4E-44BF-B5BE-33796FEBB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954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599-7E88-47A6-A4BE-94181A09FDDE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DBDC-4F4E-44BF-B5BE-33796FEBB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385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599-7E88-47A6-A4BE-94181A09FDDE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DBDC-4F4E-44BF-B5BE-33796FEBB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535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599-7E88-47A6-A4BE-94181A09FDDE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DBDC-4F4E-44BF-B5BE-33796FEBB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891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599-7E88-47A6-A4BE-94181A09FDDE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DBDC-4F4E-44BF-B5BE-33796FEBB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168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599-7E88-47A6-A4BE-94181A09FDDE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DBDC-4F4E-44BF-B5BE-33796FEBB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69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23599-7E88-47A6-A4BE-94181A09FDDE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1DBDC-4F4E-44BF-B5BE-33796FEBB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946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llegerooms.tumblr.com/" TargetMode="External"/><Relationship Id="rId5" Type="http://schemas.openxmlformats.org/officeDocument/2006/relationships/hyperlink" Target="http://pinterest.com/gdiamond3/college/" TargetMode="External"/><Relationship Id="rId4" Type="http://schemas.openxmlformats.org/officeDocument/2006/relationships/hyperlink" Target="https://docs.google.com/document/d/1QZcOlfVBuUlrSvEeIMW8UARjeF2jRbxJXOlTnGgkt5c/edit?pli=1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fbcdn-sphotos-b-a.akamaihd.net/hphotos-ak-ash3/943185_4525945158326_1788418924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898" y="5562600"/>
            <a:ext cx="84582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Lauren Milne, Crystal Garcia, Kim German, Olivia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Sund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Gio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Milan, Celia Duncan, April Waldrop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26275" y="685800"/>
            <a:ext cx="669144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9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“The Gang”</a:t>
            </a:r>
            <a:endParaRPr lang="en-US" sz="9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50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fbcdn-sphotos-d-a.akamaihd.net/hphotos-ak-ash3/946650_4525945958346_9932360_n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9" r="6748"/>
          <a:stretch/>
        </p:blipFill>
        <p:spPr bwMode="auto">
          <a:xfrm>
            <a:off x="0" y="0"/>
            <a:ext cx="920194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173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n w="1905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1"/>
                </a:solidFill>
              </a:rPr>
              <a:t>Group Intentions</a:t>
            </a:r>
            <a:endParaRPr lang="en-US" sz="6000" b="1" dirty="0">
              <a:ln w="19050">
                <a:solidFill>
                  <a:schemeClr val="tx2">
                    <a:lumMod val="50000"/>
                  </a:schemeClr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48509" y="4188823"/>
            <a:ext cx="4504927" cy="252376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Create a FAQ page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Comfort &amp; Confidence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Visual examples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Functional small group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46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sphotos-b.xx.fbcdn.net/hphotos-prn2/971210_4525944158301_1160659371_n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77" r="5798"/>
          <a:stretch/>
        </p:blipFill>
        <p:spPr bwMode="auto">
          <a:xfrm>
            <a:off x="0" y="0"/>
            <a:ext cx="9144000" cy="6866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709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ln w="1905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1"/>
                </a:solidFill>
              </a:rPr>
              <a:t>Ad </a:t>
            </a:r>
            <a:r>
              <a:rPr lang="en-US" sz="6000" b="1" dirty="0" smtClean="0">
                <a:ln w="1905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1"/>
                </a:solidFill>
              </a:rPr>
              <a:t>Hoc Committees</a:t>
            </a:r>
            <a:endParaRPr lang="en-US" sz="6000" b="1" dirty="0">
              <a:ln w="19050">
                <a:solidFill>
                  <a:schemeClr val="tx2">
                    <a:lumMod val="50000"/>
                  </a:schemeClr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24100" y="1066800"/>
            <a:ext cx="4495800" cy="252376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Academic Life</a:t>
            </a:r>
          </a:p>
          <a:p>
            <a:pPr marL="742950" lvl="1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Study skills/classes</a:t>
            </a:r>
          </a:p>
          <a:p>
            <a:pPr marL="742950" lvl="1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Groups/clubs</a:t>
            </a:r>
          </a:p>
          <a:p>
            <a:pPr marL="742950" lvl="1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On-campus resources</a:t>
            </a:r>
          </a:p>
        </p:txBody>
      </p:sp>
    </p:spTree>
    <p:extLst>
      <p:ext uri="{BB962C8B-B14F-4D97-AF65-F5344CB8AC3E}">
        <p14:creationId xmlns:p14="http://schemas.microsoft.com/office/powerpoint/2010/main" val="40884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fbcdn-sphotos-c-a.akamaihd.net/hphotos-ak-prn1/941371_4526012360006_1403828504_n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28" r="6572"/>
          <a:stretch/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n w="1905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1"/>
                </a:solidFill>
              </a:rPr>
              <a:t>Ad Hoc: Personal Life</a:t>
            </a:r>
            <a:endParaRPr lang="en-US" sz="6000" b="1" dirty="0">
              <a:ln w="19050">
                <a:solidFill>
                  <a:schemeClr val="tx2">
                    <a:lumMod val="50000"/>
                  </a:schemeClr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0"/>
            <a:ext cx="5105400" cy="2590799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Housing/roommates</a:t>
            </a:r>
            <a:endParaRPr lang="en-US" dirty="0">
              <a:solidFill>
                <a:schemeClr val="bg1"/>
              </a:solidFill>
            </a:endParaRP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Dining/cooking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Personalization/organization</a:t>
            </a:r>
            <a:endParaRPr lang="en-US" dirty="0">
              <a:solidFill>
                <a:schemeClr val="bg1"/>
              </a:solidFill>
            </a:endParaRP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Independent living </a:t>
            </a:r>
            <a:r>
              <a:rPr lang="en-US" dirty="0" smtClean="0">
                <a:solidFill>
                  <a:schemeClr val="bg1"/>
                </a:solidFill>
              </a:rPr>
              <a:t>skills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03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sphotos-b.xx.fbcdn.net/hphotos-ash3/580187_4525947038373_2101151338_n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97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n w="1905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1"/>
                </a:solidFill>
              </a:rPr>
              <a:t>Small Group Systems</a:t>
            </a:r>
            <a:endParaRPr lang="en-US" sz="6000" b="1" dirty="0">
              <a:ln w="19050">
                <a:solidFill>
                  <a:schemeClr val="tx2">
                    <a:lumMod val="50000"/>
                  </a:schemeClr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8388" y="3733800"/>
            <a:ext cx="6627223" cy="286232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Group Formation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Communication within the group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Decision </a:t>
            </a:r>
            <a:r>
              <a:rPr lang="en-US" sz="2800" dirty="0" smtClean="0">
                <a:solidFill>
                  <a:schemeClr val="bg1"/>
                </a:solidFill>
              </a:rPr>
              <a:t>making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Independent work → </a:t>
            </a:r>
            <a:r>
              <a:rPr lang="en-US" sz="2800" dirty="0">
                <a:solidFill>
                  <a:schemeClr val="bg1"/>
                </a:solidFill>
              </a:rPr>
              <a:t>C</a:t>
            </a:r>
            <a:r>
              <a:rPr lang="en-US" sz="2800" dirty="0" smtClean="0">
                <a:solidFill>
                  <a:schemeClr val="bg1"/>
                </a:solidFill>
              </a:rPr>
              <a:t>ollaborative efforts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Group diversity </a:t>
            </a:r>
            <a:r>
              <a:rPr lang="en-US" sz="2800" dirty="0" smtClean="0">
                <a:solidFill>
                  <a:schemeClr val="bg1"/>
                </a:solidFill>
              </a:rPr>
              <a:t>→ </a:t>
            </a:r>
            <a:r>
              <a:rPr lang="en-US" sz="2800" dirty="0">
                <a:solidFill>
                  <a:schemeClr val="bg1"/>
                </a:solidFill>
              </a:rPr>
              <a:t>stronger end </a:t>
            </a:r>
            <a:r>
              <a:rPr lang="en-US" sz="2800" dirty="0" smtClean="0">
                <a:solidFill>
                  <a:schemeClr val="bg1"/>
                </a:solidFill>
              </a:rPr>
              <a:t>result</a:t>
            </a:r>
          </a:p>
        </p:txBody>
      </p:sp>
    </p:spTree>
    <p:extLst>
      <p:ext uri="{BB962C8B-B14F-4D97-AF65-F5344CB8AC3E}">
        <p14:creationId xmlns:p14="http://schemas.microsoft.com/office/powerpoint/2010/main" val="202579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fbcdn-sphotos-e-a.akamaihd.net/hphotos-ak-prn1/922774_4525942518260_88851593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31" y="0"/>
            <a:ext cx="9183258" cy="693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3871" y="152400"/>
            <a:ext cx="3582453" cy="990600"/>
          </a:xfrm>
          <a:noFill/>
        </p:spPr>
        <p:txBody>
          <a:bodyPr>
            <a:noAutofit/>
          </a:bodyPr>
          <a:lstStyle/>
          <a:p>
            <a:r>
              <a:rPr lang="en-US" sz="60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1"/>
                </a:solidFill>
              </a:rPr>
              <a:t>Challenges</a:t>
            </a:r>
            <a:endParaRPr lang="en-US" sz="6000" b="1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2200" y="4318992"/>
            <a:ext cx="4749402" cy="252376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Communication</a:t>
            </a: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Introverts vs. Extroverts</a:t>
            </a: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Motivation</a:t>
            </a: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Lack of storming?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83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3.gstatic.com/images?q=tbn:ANd9GcRVrUjvY5kaRDaONwZR_0nlGM7QHg1NnVCVi-fNvN68jzESvEcJo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5459"/>
            <a:ext cx="9448800" cy="7652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76200"/>
            <a:ext cx="5715000" cy="792162"/>
          </a:xfrm>
          <a:noFill/>
        </p:spPr>
        <p:txBody>
          <a:bodyPr>
            <a:noAutofit/>
          </a:bodyPr>
          <a:lstStyle/>
          <a:p>
            <a:r>
              <a:rPr lang="en-US" sz="60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1"/>
                </a:solidFill>
              </a:rPr>
              <a:t>Group Successes</a:t>
            </a:r>
            <a:endParaRPr lang="en-US" sz="6000" b="1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3596640"/>
            <a:ext cx="7317377" cy="301621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Lack of storming?</a:t>
            </a: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Go with the flow mentality</a:t>
            </a: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Dedication to producing strong results</a:t>
            </a: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Created clear and attainable agendas each week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74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fbcdn-sphotos-c-a.akamaihd.net/hphotos-ak-snc6/217367_10200519363039275_478750573_n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07"/>
          <a:stretch/>
        </p:blipFill>
        <p:spPr bwMode="auto">
          <a:xfrm>
            <a:off x="0" y="-1"/>
            <a:ext cx="9296400" cy="6891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7417"/>
            <a:ext cx="9144000" cy="1143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ln w="1905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1"/>
                </a:solidFill>
              </a:rPr>
              <a:t>Final </a:t>
            </a:r>
            <a:r>
              <a:rPr lang="en-US" sz="6000" b="1" dirty="0">
                <a:ln w="1905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1"/>
                </a:solidFill>
              </a:rPr>
              <a:t>Outcome</a:t>
            </a:r>
            <a:endParaRPr lang="en-US" sz="6000" dirty="0">
              <a:ln w="19050">
                <a:solidFill>
                  <a:schemeClr val="tx2">
                    <a:lumMod val="50000"/>
                  </a:schemeClr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5000" y="4419600"/>
            <a:ext cx="3429000" cy="2246769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hlinkClick r:id="rId4"/>
              </a:rPr>
              <a:t>Google Doc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hlinkClick r:id="rId5"/>
              </a:rPr>
              <a:t>Pinterest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hlinkClick r:id="rId6"/>
              </a:rPr>
              <a:t>Tumblr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Cohesive group!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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Printable page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75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roflmouse.com/wp-content/uploads/2011/03/funny-animal-pictures-catshark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9" r="5920" b="10161"/>
          <a:stretch/>
        </p:blipFill>
        <p:spPr bwMode="auto">
          <a:xfrm>
            <a:off x="-6531" y="-2"/>
            <a:ext cx="915053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012474" y="173390"/>
            <a:ext cx="510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n w="1905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bg1"/>
                </a:solidFill>
              </a:rPr>
              <a:t>Any Questions?</a:t>
            </a:r>
            <a:endParaRPr lang="en-US" sz="6000" dirty="0">
              <a:ln w="19050">
                <a:solidFill>
                  <a:schemeClr val="tx2">
                    <a:lumMod val="50000"/>
                  </a:schemeClr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37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189</Words>
  <Application>Microsoft Office PowerPoint</Application>
  <PresentationFormat>On-screen Show (4:3)</PresentationFormat>
  <Paragraphs>61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Group Intentions</vt:lpstr>
      <vt:lpstr>Ad Hoc Committees</vt:lpstr>
      <vt:lpstr>Ad Hoc: Personal Life</vt:lpstr>
      <vt:lpstr>Small Group Systems</vt:lpstr>
      <vt:lpstr>Challenges</vt:lpstr>
      <vt:lpstr>Group Successes</vt:lpstr>
      <vt:lpstr>Final Outcome</vt:lpstr>
      <vt:lpstr>PowerPoint Presentation</vt:lpstr>
    </vt:vector>
  </TitlesOfParts>
  <Company>WWU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“The Gang”</dc:title>
  <dc:creator>ATUS Labs</dc:creator>
  <cp:lastModifiedBy>ATUS Labs</cp:lastModifiedBy>
  <cp:revision>15</cp:revision>
  <dcterms:created xsi:type="dcterms:W3CDTF">2013-05-21T20:30:30Z</dcterms:created>
  <dcterms:modified xsi:type="dcterms:W3CDTF">2013-05-21T22:08:13Z</dcterms:modified>
</cp:coreProperties>
</file>