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15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E5BEDE5-7B5B-4910-B3AD-674C29A234C9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C5BC35-6C38-4C7C-B61B-3D1EDFC8015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5BEDE5-7B5B-4910-B3AD-674C29A234C9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5BC35-6C38-4C7C-B61B-3D1EDFC80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5BEDE5-7B5B-4910-B3AD-674C29A234C9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5BC35-6C38-4C7C-B61B-3D1EDFC80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5BEDE5-7B5B-4910-B3AD-674C29A234C9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5BC35-6C38-4C7C-B61B-3D1EDFC80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E5BEDE5-7B5B-4910-B3AD-674C29A234C9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C5BC35-6C38-4C7C-B61B-3D1EDFC801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5BEDE5-7B5B-4910-B3AD-674C29A234C9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9C5BC35-6C38-4C7C-B61B-3D1EDFC801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5BEDE5-7B5B-4910-B3AD-674C29A234C9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9C5BC35-6C38-4C7C-B61B-3D1EDFC80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5BEDE5-7B5B-4910-B3AD-674C29A234C9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5BC35-6C38-4C7C-B61B-3D1EDFC801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5BEDE5-7B5B-4910-B3AD-674C29A234C9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5BC35-6C38-4C7C-B61B-3D1EDFC80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E5BEDE5-7B5B-4910-B3AD-674C29A234C9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C5BC35-6C38-4C7C-B61B-3D1EDFC8015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E5BEDE5-7B5B-4910-B3AD-674C29A234C9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C5BC35-6C38-4C7C-B61B-3D1EDFC801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E5BEDE5-7B5B-4910-B3AD-674C29A234C9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9C5BC35-6C38-4C7C-B61B-3D1EDFC8015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001000" cy="20764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Social Change Event: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Priest for Life lawsuit against </a:t>
            </a:r>
            <a:r>
              <a:rPr lang="en-US" i="1" dirty="0" err="1" smtClean="0"/>
              <a:t>Obamacare</a:t>
            </a:r>
            <a:r>
              <a:rPr lang="en-US" i="1" dirty="0" smtClean="0"/>
              <a:t> and HHS Mandate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5867400"/>
            <a:ext cx="6400800" cy="609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Live Broadcast, February 15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743200"/>
            <a:ext cx="6477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“Priests for Life”?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3962400" cy="452628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 Roman Catholic pro-life organization based in New York.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Priests for Life exists primarily in order to show the clergy how to fight what the organization believes to be a culture of death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1" y="1752600"/>
            <a:ext cx="3276600" cy="450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they filing the lawsuit?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799"/>
            <a:ext cx="8229600" cy="396271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Believe it is unconstitutional</a:t>
            </a:r>
          </a:p>
          <a:p>
            <a:pPr>
              <a:buNone/>
            </a:pPr>
            <a:endParaRPr lang="en-US" sz="3600" dirty="0" smtClean="0">
              <a:solidFill>
                <a:schemeClr val="bg1"/>
              </a:solidFill>
            </a:endParaRP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Violation of the First Amendment</a:t>
            </a:r>
          </a:p>
          <a:p>
            <a:pPr>
              <a:buNone/>
            </a:pPr>
            <a:endParaRPr lang="en-US" sz="3600" dirty="0" smtClean="0">
              <a:solidFill>
                <a:schemeClr val="bg1"/>
              </a:solidFill>
            </a:endParaRPr>
          </a:p>
          <a:p>
            <a:pPr lvl="2"/>
            <a:r>
              <a:rPr lang="en-US" sz="2400" dirty="0" smtClean="0">
                <a:solidFill>
                  <a:schemeClr val="bg1"/>
                </a:solidFill>
              </a:rPr>
              <a:t>Violation of Religious Liberty/Freedom of Conscience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Webcast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Comparing Blunt Amendment to Lawsuit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“Preventative” Health care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How it will affect religious AND/OR Pro-Life Organizations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Upcoming events and opportunities to protest HHS Mandate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LISTEN TO IT HERE: </a:t>
            </a:r>
            <a:r>
              <a:rPr lang="en-US" sz="2650" dirty="0" smtClean="0"/>
              <a:t>http</a:t>
            </a:r>
            <a:r>
              <a:rPr lang="en-US" sz="2650" dirty="0" smtClean="0"/>
              <a:t>://instantteleseminar.com/?</a:t>
            </a:r>
            <a:r>
              <a:rPr lang="en-US" sz="2650" dirty="0" smtClean="0"/>
              <a:t>eventid=26593149 </a:t>
            </a:r>
            <a:endParaRPr lang="en-US" sz="26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Reflection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133600"/>
            <a:ext cx="5812155" cy="386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1459</TotalTime>
  <Words>82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Social Change Event: Priest for Life lawsuit against Obamacare and HHS Mandate</vt:lpstr>
      <vt:lpstr>Who are “Priests for Life”?</vt:lpstr>
      <vt:lpstr>Why are they filing the lawsuit?</vt:lpstr>
      <vt:lpstr>About the Webcast</vt:lpstr>
      <vt:lpstr>My Reflection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Change Event: Priest for Life lawsuit against Obamacare and HHS Mandate</dc:title>
  <dc:creator>Lauren</dc:creator>
  <cp:lastModifiedBy>Lauren</cp:lastModifiedBy>
  <cp:revision>49</cp:revision>
  <dcterms:created xsi:type="dcterms:W3CDTF">2012-03-03T18:58:30Z</dcterms:created>
  <dcterms:modified xsi:type="dcterms:W3CDTF">2012-03-04T19:17:35Z</dcterms:modified>
</cp:coreProperties>
</file>