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51" d="100"/>
          <a:sy n="51" d="100"/>
        </p:scale>
        <p:origin x="-115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A2A5ED-4BFB-4B5C-9F71-EFE211B1329B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EB9535-A801-4DBF-902C-AC8AE6ECC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81400"/>
            <a:ext cx="8077200" cy="2286000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My Social Story</a:t>
            </a:r>
            <a:endParaRPr lang="en-US" sz="8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Lauren Milne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My name is Lauren and I grew up in Monroe, Washington.  I come from an Irish, Scottish, and French Catholic background. In my family, I am the third oldest and have three brothers.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1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505200"/>
            <a:ext cx="3429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886200"/>
            <a:ext cx="7921752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My immediate and extended relatives are very close.  They hail from Saskatchewan, Alberta, Washington, and Oregon.  Because the majority of my relatives live so close to each other, there is a habit of keeping tabs on one another.</a:t>
            </a:r>
          </a:p>
          <a:p>
            <a:r>
              <a:rPr lang="en-US" dirty="0" smtClean="0"/>
              <a:t>With our cultural upbringing, my family has a tendency to be very proud.  And since there are so many proud individuals in one area, my family would compete to have their opinions be heard over each other.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7531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My parents raised me to be subservient to my elders. I had my own pride and opinions, but was trained to hold it all in.  As the years went by, I would try to communicate my thoughts and feelings, but would be told that I was being too stubborn and not respectful.  So I began to hold everything in.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600200"/>
            <a:ext cx="44988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Because I felt like I had to hold everything in, I had a difficult time speaking with confidence in myself.  I might feel confident in what I have to say, but I subconsciously hold that confidence in so that it wouldn’t be taken away.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258183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It’s important to communicate with confidence when I begin my career working with youth because I will not be treated as a professional nor will the children acknowledge me as a leader without it.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200400" cy="39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623048" cy="365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I begin working with youth, I will need to speak authoritatively without hesitation.  In order to do this I need to </a:t>
            </a:r>
            <a:r>
              <a:rPr lang="en-US" sz="3200" i="1" dirty="0" smtClean="0">
                <a:solidFill>
                  <a:srgbClr val="FF0000"/>
                </a:solidFill>
              </a:rPr>
              <a:t>think about what is on my mind</a:t>
            </a:r>
            <a:r>
              <a:rPr lang="en-US" sz="3200" i="1" dirty="0" smtClean="0"/>
              <a:t>, </a:t>
            </a:r>
            <a:r>
              <a:rPr lang="en-US" sz="3200" i="1" dirty="0" smtClean="0">
                <a:solidFill>
                  <a:srgbClr val="FFC000"/>
                </a:solidFill>
              </a:rPr>
              <a:t>take a deep breath</a:t>
            </a:r>
            <a:r>
              <a:rPr lang="en-US" sz="3200" i="1" dirty="0" smtClean="0"/>
              <a:t>, </a:t>
            </a:r>
            <a:r>
              <a:rPr lang="en-US" sz="3200" i="1" dirty="0" smtClean="0">
                <a:solidFill>
                  <a:srgbClr val="FFFF00"/>
                </a:solidFill>
              </a:rPr>
              <a:t>keep eye contact while speaking</a:t>
            </a:r>
            <a:r>
              <a:rPr lang="en-US" sz="3200" i="1" dirty="0" smtClean="0"/>
              <a:t>,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enunciate my words</a:t>
            </a:r>
            <a:r>
              <a:rPr lang="en-US" sz="3200" i="1" dirty="0" smtClean="0"/>
              <a:t>, 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</a:rPr>
              <a:t>use a tone of finality</a:t>
            </a:r>
            <a:r>
              <a:rPr lang="en-US" sz="3200" i="1" dirty="0" smtClean="0"/>
              <a:t>,</a:t>
            </a:r>
            <a:r>
              <a:rPr lang="en-US" sz="3200" i="1" dirty="0" smtClean="0">
                <a:solidFill>
                  <a:srgbClr val="7030A0"/>
                </a:solidFill>
              </a:rPr>
              <a:t> and have a strong posture</a:t>
            </a:r>
            <a:r>
              <a:rPr lang="en-US" sz="3200" i="1" dirty="0" smtClean="0"/>
              <a:t>.</a:t>
            </a:r>
            <a:endParaRPr lang="en-US" sz="3200" i="1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to Speak with Confidence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Think about what I want to say</a:t>
            </a:r>
          </a:p>
          <a:p>
            <a:r>
              <a:rPr lang="en-US" dirty="0" smtClean="0"/>
              <a:t>2. Take a deep breathe</a:t>
            </a:r>
          </a:p>
          <a:p>
            <a:r>
              <a:rPr lang="en-US" dirty="0" smtClean="0"/>
              <a:t>3. Keep eye contact while speaking</a:t>
            </a:r>
          </a:p>
          <a:p>
            <a:r>
              <a:rPr lang="en-US" dirty="0" smtClean="0"/>
              <a:t>4. Enunciate my words</a:t>
            </a:r>
          </a:p>
          <a:p>
            <a:r>
              <a:rPr lang="en-US" dirty="0" smtClean="0"/>
              <a:t>5. Use a tone of finality</a:t>
            </a:r>
          </a:p>
          <a:p>
            <a:r>
              <a:rPr lang="en-US" dirty="0" smtClean="0"/>
              <a:t>6. Have strong posture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597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When I find myself needing to be more assertive and confident as I speak, I will take a deep breath and think about what I need to say, write down my goal if I have time and communicate my thoughts with a clear, strong voice.  It’s important to speak with confidence because, if I don’t, how will I ever be taken seriously?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8768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ysClr val="windowText" lastClr="000000"/>
      </a:dk1>
      <a:lt1>
        <a:srgbClr val="00B0F0"/>
      </a:lt1>
      <a:dk2>
        <a:srgbClr val="00B0F0"/>
      </a:dk2>
      <a:lt2>
        <a:srgbClr val="EBDDC3"/>
      </a:lt2>
      <a:accent1>
        <a:srgbClr val="00B050"/>
      </a:accent1>
      <a:accent2>
        <a:srgbClr val="EF7F0F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</TotalTime>
  <Words>453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My Social Story</vt:lpstr>
      <vt:lpstr>Slide 2</vt:lpstr>
      <vt:lpstr>Slide 3</vt:lpstr>
      <vt:lpstr>Slide 4</vt:lpstr>
      <vt:lpstr>Slide 5</vt:lpstr>
      <vt:lpstr>Slide 6</vt:lpstr>
      <vt:lpstr>Slide 7</vt:lpstr>
      <vt:lpstr>How to Speak with Confidence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Lauren</cp:lastModifiedBy>
  <cp:revision>24</cp:revision>
  <dcterms:created xsi:type="dcterms:W3CDTF">2011-11-07T02:35:57Z</dcterms:created>
  <dcterms:modified xsi:type="dcterms:W3CDTF">2011-11-07T22:17:53Z</dcterms:modified>
</cp:coreProperties>
</file>