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BB11B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2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6CC40-2B01-4AE7-8AC6-CB5639BFC77C}" type="datetimeFigureOut">
              <a:rPr lang="en-US" smtClean="0"/>
              <a:pPr/>
              <a:t>5/25/2011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7C608-2DF5-44DC-8A40-E72A732F7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C608-2DF5-44DC-8A40-E72A732F70E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745F-2604-413E-BCEE-CB66795239D6}" type="datetimeFigureOut">
              <a:rPr lang="en-US" smtClean="0"/>
              <a:pPr/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71D-54C1-479B-8C7A-293F3AC63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745F-2604-413E-BCEE-CB66795239D6}" type="datetimeFigureOut">
              <a:rPr lang="en-US" smtClean="0"/>
              <a:pPr/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71D-54C1-479B-8C7A-293F3AC63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745F-2604-413E-BCEE-CB66795239D6}" type="datetimeFigureOut">
              <a:rPr lang="en-US" smtClean="0"/>
              <a:pPr/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71D-54C1-479B-8C7A-293F3AC63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745F-2604-413E-BCEE-CB66795239D6}" type="datetimeFigureOut">
              <a:rPr lang="en-US" smtClean="0"/>
              <a:pPr/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71D-54C1-479B-8C7A-293F3AC63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745F-2604-413E-BCEE-CB66795239D6}" type="datetimeFigureOut">
              <a:rPr lang="en-US" smtClean="0"/>
              <a:pPr/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71D-54C1-479B-8C7A-293F3AC63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745F-2604-413E-BCEE-CB66795239D6}" type="datetimeFigureOut">
              <a:rPr lang="en-US" smtClean="0"/>
              <a:pPr/>
              <a:t>5/25/2011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71D-54C1-479B-8C7A-293F3AC63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745F-2604-413E-BCEE-CB66795239D6}" type="datetimeFigureOut">
              <a:rPr lang="en-US" smtClean="0"/>
              <a:pPr/>
              <a:t>5/25/2011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71D-54C1-479B-8C7A-293F3AC63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745F-2604-413E-BCEE-CB66795239D6}" type="datetimeFigureOut">
              <a:rPr lang="en-US" smtClean="0"/>
              <a:pPr/>
              <a:t>5/25/2011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71D-54C1-479B-8C7A-293F3AC63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745F-2604-413E-BCEE-CB66795239D6}" type="datetimeFigureOut">
              <a:rPr lang="en-US" smtClean="0"/>
              <a:pPr/>
              <a:t>5/25/2011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71D-54C1-479B-8C7A-293F3AC63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745F-2604-413E-BCEE-CB66795239D6}" type="datetimeFigureOut">
              <a:rPr lang="en-US" smtClean="0"/>
              <a:pPr/>
              <a:t>5/25/2011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71D-54C1-479B-8C7A-293F3AC63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745F-2604-413E-BCEE-CB66795239D6}" type="datetimeFigureOut">
              <a:rPr lang="en-US" smtClean="0"/>
              <a:pPr/>
              <a:t>5/25/2011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C71D-54C1-479B-8C7A-293F3AC63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4745F-2604-413E-BCEE-CB66795239D6}" type="datetimeFigureOut">
              <a:rPr lang="en-US" smtClean="0"/>
              <a:pPr/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CC71D-54C1-479B-8C7A-293F3AC63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jpeg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6.wav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752600"/>
            <a:ext cx="5105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054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I Am From…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943600"/>
            <a:ext cx="6400800" cy="9144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By Lauren Ashley Milne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44475" cy="244475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57200"/>
            <a:ext cx="162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457200"/>
            <a:ext cx="1752599" cy="124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00" y="16764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5200" y="28194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1676400"/>
            <a:ext cx="1600200" cy="118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2819400"/>
            <a:ext cx="1600200" cy="11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" y="3962400"/>
            <a:ext cx="1600200" cy="120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9000" y="518160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" y="5181600"/>
            <a:ext cx="162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9000" y="3962400"/>
            <a:ext cx="162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15000" y="533400"/>
            <a:ext cx="14986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Lauren\Pictures\n28200566_31969535_8949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15200" y="533400"/>
            <a:ext cx="1568302" cy="1162707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62400" y="5334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99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905000" y="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I am from Sylvie </a:t>
            </a:r>
            <a:r>
              <a:rPr lang="en-US" b="1" dirty="0" err="1" smtClean="0">
                <a:solidFill>
                  <a:srgbClr val="FFC000"/>
                </a:solidFill>
              </a:rPr>
              <a:t>Guillem’s</a:t>
            </a:r>
            <a:r>
              <a:rPr lang="en-US" b="1" dirty="0" smtClean="0">
                <a:solidFill>
                  <a:srgbClr val="FFC000"/>
                </a:solidFill>
              </a:rPr>
              <a:t> Don Quixote, Claude Monet’s Impressionistic </a:t>
            </a:r>
          </a:p>
          <a:p>
            <a:r>
              <a:rPr lang="en-US" b="1" dirty="0">
                <a:solidFill>
                  <a:srgbClr val="FFC000"/>
                </a:solidFill>
              </a:rPr>
              <a:t>	</a:t>
            </a:r>
            <a:r>
              <a:rPr lang="en-US" b="1" dirty="0" smtClean="0">
                <a:solidFill>
                  <a:srgbClr val="FFC000"/>
                </a:solidFill>
              </a:rPr>
              <a:t>ponderings, and Victor Hugo’s “Les </a:t>
            </a:r>
            <a:r>
              <a:rPr lang="en-US" b="1" dirty="0" err="1" smtClean="0">
                <a:solidFill>
                  <a:srgbClr val="FFC000"/>
                </a:solidFill>
              </a:rPr>
              <a:t>Miserables</a:t>
            </a:r>
            <a:r>
              <a:rPr lang="en-US" b="1" dirty="0" smtClean="0">
                <a:solidFill>
                  <a:srgbClr val="FFC000"/>
                </a:solidFill>
              </a:rPr>
              <a:t>”.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21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114800" y="53340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I am from the Pacific Northwest,</a:t>
            </a:r>
          </a:p>
          <a:p>
            <a:r>
              <a:rPr lang="en-US" b="1" dirty="0">
                <a:solidFill>
                  <a:srgbClr val="FFC000"/>
                </a:solidFill>
              </a:rPr>
              <a:t>	</a:t>
            </a:r>
            <a:r>
              <a:rPr lang="en-US" b="1" dirty="0" smtClean="0">
                <a:solidFill>
                  <a:srgbClr val="FFC000"/>
                </a:solidFill>
              </a:rPr>
              <a:t>the Puget Sound, the nature.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Of calming temperate wind that </a:t>
            </a:r>
          </a:p>
          <a:p>
            <a:r>
              <a:rPr lang="en-US" b="1" dirty="0">
                <a:solidFill>
                  <a:srgbClr val="FFC000"/>
                </a:solidFill>
              </a:rPr>
              <a:t>	</a:t>
            </a:r>
            <a:r>
              <a:rPr lang="en-US" b="1" dirty="0" smtClean="0">
                <a:solidFill>
                  <a:srgbClr val="FFC000"/>
                </a:solidFill>
              </a:rPr>
              <a:t>never fails to loll me to eternal peace.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20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auren\Pictures\n28200566_31969535_8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4800" y="28194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I am from an overwhelmingly large family.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Three brothers, twenty-eight cousins,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	Fifth-teen aunts and uncles, and the</a:t>
            </a:r>
          </a:p>
          <a:p>
            <a:r>
              <a:rPr lang="en-US" b="1" dirty="0">
                <a:solidFill>
                  <a:srgbClr val="FFC000"/>
                </a:solidFill>
              </a:rPr>
              <a:t>	</a:t>
            </a:r>
            <a:r>
              <a:rPr lang="en-US" b="1" dirty="0" smtClean="0">
                <a:solidFill>
                  <a:srgbClr val="FFC000"/>
                </a:solidFill>
              </a:rPr>
              <a:t>knowledge of sixteen generations extended.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36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819400" y="593467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I am from a hardened fisherman, a gold medalist swimmer,  a</a:t>
            </a:r>
            <a:r>
              <a:rPr lang="en-US" b="1" dirty="0">
                <a:solidFill>
                  <a:srgbClr val="FFC000"/>
                </a:solidFill>
              </a:rPr>
              <a:t>	</a:t>
            </a:r>
            <a:r>
              <a:rPr lang="en-US" b="1" dirty="0" smtClean="0">
                <a:solidFill>
                  <a:srgbClr val="FFC000"/>
                </a:solidFill>
              </a:rPr>
              <a:t>freelance artist, and an educated librarian.</a:t>
            </a:r>
          </a:p>
          <a:p>
            <a:r>
              <a:rPr lang="en-US" b="1" dirty="0">
                <a:solidFill>
                  <a:srgbClr val="FFC000"/>
                </a:solidFill>
              </a:rPr>
              <a:t>	</a:t>
            </a:r>
            <a:r>
              <a:rPr lang="en-US" b="1" dirty="0" smtClean="0">
                <a:solidFill>
                  <a:srgbClr val="FFC000"/>
                </a:solidFill>
              </a:rPr>
              <a:t>Who taught me about hardship, comradely, and love.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71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160020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I am from </a:t>
            </a:r>
            <a:r>
              <a:rPr lang="en-US" b="1" dirty="0" err="1" smtClean="0">
                <a:solidFill>
                  <a:srgbClr val="FFC000"/>
                </a:solidFill>
              </a:rPr>
              <a:t>L’ook</a:t>
            </a:r>
            <a:r>
              <a:rPr lang="en-US" b="1" dirty="0" smtClean="0">
                <a:solidFill>
                  <a:srgbClr val="FFC000"/>
                </a:solidFill>
              </a:rPr>
              <a:t>, </a:t>
            </a:r>
            <a:r>
              <a:rPr lang="en-US" b="1" dirty="0" err="1" smtClean="0">
                <a:solidFill>
                  <a:srgbClr val="FFC000"/>
                </a:solidFill>
              </a:rPr>
              <a:t>Chaas</a:t>
            </a:r>
            <a:r>
              <a:rPr lang="en-US" b="1" dirty="0" smtClean="0">
                <a:solidFill>
                  <a:srgbClr val="FFC000"/>
                </a:solidFill>
              </a:rPr>
              <a:t>’, </a:t>
            </a:r>
            <a:r>
              <a:rPr lang="en-US" b="1" dirty="0" err="1" smtClean="0">
                <a:solidFill>
                  <a:srgbClr val="FFC000"/>
                </a:solidFill>
              </a:rPr>
              <a:t>Gaat</a:t>
            </a:r>
            <a:r>
              <a:rPr lang="en-US" b="1" dirty="0" smtClean="0">
                <a:solidFill>
                  <a:srgbClr val="FFC000"/>
                </a:solidFill>
              </a:rPr>
              <a:t>, </a:t>
            </a:r>
            <a:r>
              <a:rPr lang="en-US" b="1" dirty="0" err="1" smtClean="0">
                <a:solidFill>
                  <a:srgbClr val="FFC000"/>
                </a:solidFill>
              </a:rPr>
              <a:t>Chaatl</a:t>
            </a:r>
            <a:r>
              <a:rPr lang="en-US" b="1" dirty="0" smtClean="0">
                <a:solidFill>
                  <a:srgbClr val="FFC000"/>
                </a:solidFill>
              </a:rPr>
              <a:t>, Teel , and </a:t>
            </a:r>
            <a:r>
              <a:rPr lang="en-US" b="1" dirty="0" err="1" smtClean="0">
                <a:solidFill>
                  <a:srgbClr val="FFC000"/>
                </a:solidFill>
              </a:rPr>
              <a:t>T’a</a:t>
            </a:r>
            <a:r>
              <a:rPr lang="en-US" b="1" dirty="0" smtClean="0">
                <a:solidFill>
                  <a:srgbClr val="FFC000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(Tlingit Inuit names for Salmon)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From foreign relations across the Pacific Rim.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30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581400" y="990600"/>
            <a:ext cx="5867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I am from Mary Colleen Sherry and David Robert Milne,</a:t>
            </a:r>
          </a:p>
          <a:p>
            <a:r>
              <a:rPr lang="en-US" b="1" dirty="0">
                <a:solidFill>
                  <a:srgbClr val="FFC000"/>
                </a:solidFill>
              </a:rPr>
              <a:t>	</a:t>
            </a:r>
            <a:r>
              <a:rPr lang="en-US" b="1" dirty="0" smtClean="0">
                <a:solidFill>
                  <a:srgbClr val="FFC000"/>
                </a:solidFill>
              </a:rPr>
              <a:t>who, without, I would not exist.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I would not be artistic, worldly, and faithful.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I would not be competitive, stubborn, or proud.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With them, I am me, I am Lauren of the “Laurel Flowers”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With them, I am,</a:t>
            </a:r>
          </a:p>
          <a:p>
            <a:r>
              <a:rPr lang="en-US" b="1" dirty="0">
                <a:solidFill>
                  <a:srgbClr val="FFC000"/>
                </a:solidFill>
              </a:rPr>
              <a:t>	</a:t>
            </a:r>
            <a:r>
              <a:rPr lang="en-US" b="1" dirty="0" smtClean="0">
                <a:solidFill>
                  <a:srgbClr val="FFC000"/>
                </a:solidFill>
              </a:rPr>
              <a:t>I just AM.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19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181600" y="5380672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Is d’ </a:t>
            </a:r>
            <a:r>
              <a:rPr lang="en-US" b="1" dirty="0" err="1" smtClean="0">
                <a:solidFill>
                  <a:srgbClr val="FFC000"/>
                </a:solidFill>
              </a:rPr>
              <a:t>Elrinn</a:t>
            </a:r>
            <a:r>
              <a:rPr lang="en-US" b="1" dirty="0" smtClean="0">
                <a:solidFill>
                  <a:srgbClr val="FFC000"/>
                </a:solidFill>
              </a:rPr>
              <a:t> me’ 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(I am from Ireland)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rgbClr val="FFC000"/>
                </a:solidFill>
              </a:rPr>
              <a:t>It’s southern, rocky shores.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With Green grass between my toes</a:t>
            </a:r>
          </a:p>
          <a:p>
            <a:r>
              <a:rPr lang="en-US" b="1" dirty="0">
                <a:solidFill>
                  <a:srgbClr val="FFC000"/>
                </a:solidFill>
              </a:rPr>
              <a:t>	</a:t>
            </a:r>
            <a:r>
              <a:rPr lang="en-US" b="1" dirty="0" smtClean="0">
                <a:solidFill>
                  <a:srgbClr val="FFC000"/>
                </a:solidFill>
              </a:rPr>
              <a:t>and the wind at my back.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11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19200" y="54864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I am from Sunday morning mass.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With depictions of the saints all around me</a:t>
            </a:r>
          </a:p>
          <a:p>
            <a:r>
              <a:rPr lang="en-US" b="1" dirty="0">
                <a:solidFill>
                  <a:srgbClr val="FFC000"/>
                </a:solidFill>
              </a:rPr>
              <a:t>	</a:t>
            </a:r>
            <a:r>
              <a:rPr lang="en-US" b="1" dirty="0" smtClean="0">
                <a:solidFill>
                  <a:srgbClr val="FFC000"/>
                </a:solidFill>
              </a:rPr>
              <a:t>and Latin words striking me deeply</a:t>
            </a:r>
          </a:p>
          <a:p>
            <a:r>
              <a:rPr lang="en-US" b="1" dirty="0">
                <a:solidFill>
                  <a:srgbClr val="FFC000"/>
                </a:solidFill>
              </a:rPr>
              <a:t>	</a:t>
            </a:r>
            <a:r>
              <a:rPr lang="en-US" b="1" dirty="0" smtClean="0">
                <a:solidFill>
                  <a:srgbClr val="FFC000"/>
                </a:solidFill>
              </a:rPr>
              <a:t>at the center of my soul.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13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038600" y="48768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I am from corn beef and cabbage stew,</a:t>
            </a:r>
          </a:p>
          <a:p>
            <a:r>
              <a:rPr lang="en-US" b="1" dirty="0">
                <a:solidFill>
                  <a:srgbClr val="FFC000"/>
                </a:solidFill>
              </a:rPr>
              <a:t>	</a:t>
            </a:r>
            <a:r>
              <a:rPr lang="en-US" b="1" dirty="0" smtClean="0">
                <a:solidFill>
                  <a:srgbClr val="FFC000"/>
                </a:solidFill>
              </a:rPr>
              <a:t>thick stouts, and potatoes, potatoes,</a:t>
            </a:r>
          </a:p>
          <a:p>
            <a:r>
              <a:rPr lang="en-US" b="1" dirty="0">
                <a:solidFill>
                  <a:srgbClr val="FFC000"/>
                </a:solidFill>
              </a:rPr>
              <a:t>	</a:t>
            </a:r>
            <a:r>
              <a:rPr lang="en-US" b="1" dirty="0" smtClean="0">
                <a:solidFill>
                  <a:srgbClr val="FFC000"/>
                </a:solidFill>
              </a:rPr>
              <a:t>oh so many potatoes.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16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495800" y="228600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C000"/>
                </a:solidFill>
              </a:rPr>
              <a:t>Sann</a:t>
            </a:r>
            <a:r>
              <a:rPr lang="en-US" b="1" dirty="0" smtClean="0">
                <a:solidFill>
                  <a:srgbClr val="FFC000"/>
                </a:solidFill>
              </a:rPr>
              <a:t> a Alba a </a:t>
            </a:r>
            <a:r>
              <a:rPr lang="en-US" b="1" dirty="0" err="1" smtClean="0">
                <a:solidFill>
                  <a:srgbClr val="FFC000"/>
                </a:solidFill>
              </a:rPr>
              <a:t>tha</a:t>
            </a:r>
            <a:r>
              <a:rPr lang="en-US" b="1" dirty="0" smtClean="0">
                <a:solidFill>
                  <a:srgbClr val="FFC000"/>
                </a:solidFill>
              </a:rPr>
              <a:t> mi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(I am from Scotland)</a:t>
            </a:r>
          </a:p>
          <a:p>
            <a:r>
              <a:rPr lang="en-US" b="1" dirty="0">
                <a:solidFill>
                  <a:srgbClr val="FFC000"/>
                </a:solidFill>
              </a:rPr>
              <a:t>	</a:t>
            </a:r>
            <a:r>
              <a:rPr lang="en-US" b="1" dirty="0" smtClean="0">
                <a:solidFill>
                  <a:srgbClr val="FFC000"/>
                </a:solidFill>
              </a:rPr>
              <a:t>and it’s “Hundred Acre Woods”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I honor the </a:t>
            </a:r>
            <a:r>
              <a:rPr lang="en-US" b="1" dirty="0" err="1" smtClean="0">
                <a:solidFill>
                  <a:srgbClr val="FFC000"/>
                </a:solidFill>
              </a:rPr>
              <a:t>Gordons</a:t>
            </a:r>
            <a:r>
              <a:rPr lang="en-US" b="1" dirty="0" smtClean="0">
                <a:solidFill>
                  <a:srgbClr val="FFC000"/>
                </a:solidFill>
              </a:rPr>
              <a:t>—my brothers-in-arms;</a:t>
            </a:r>
          </a:p>
          <a:p>
            <a:r>
              <a:rPr lang="en-US" b="1" dirty="0">
                <a:solidFill>
                  <a:srgbClr val="FFC000"/>
                </a:solidFill>
              </a:rPr>
              <a:t>	</a:t>
            </a:r>
            <a:r>
              <a:rPr lang="en-US" b="1" dirty="0" smtClean="0">
                <a:solidFill>
                  <a:srgbClr val="FFC000"/>
                </a:solidFill>
              </a:rPr>
              <a:t>my family.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13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126" y="0"/>
            <a:ext cx="92222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81000" y="30480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I am from sharp skates gliding across thick ice</a:t>
            </a:r>
          </a:p>
          <a:p>
            <a:r>
              <a:rPr lang="en-US" b="1" dirty="0">
                <a:solidFill>
                  <a:srgbClr val="FFC000"/>
                </a:solidFill>
              </a:rPr>
              <a:t>	</a:t>
            </a:r>
            <a:r>
              <a:rPr lang="en-US" b="1" dirty="0" smtClean="0">
                <a:solidFill>
                  <a:srgbClr val="FFC000"/>
                </a:solidFill>
              </a:rPr>
              <a:t>and </a:t>
            </a:r>
            <a:r>
              <a:rPr lang="en-US" b="1" dirty="0" err="1" smtClean="0">
                <a:solidFill>
                  <a:srgbClr val="FFC000"/>
                </a:solidFill>
              </a:rPr>
              <a:t>futbol</a:t>
            </a:r>
            <a:r>
              <a:rPr lang="en-US" b="1" dirty="0" smtClean="0">
                <a:solidFill>
                  <a:srgbClr val="FFC000"/>
                </a:solidFill>
              </a:rPr>
              <a:t> cleats kicking up grassy mounds.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I curl, I toss, I refuse to admit any loss.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48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6781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00" y="7620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I am from the land of giants</a:t>
            </a:r>
          </a:p>
          <a:p>
            <a:r>
              <a:rPr lang="en-US" b="1" dirty="0">
                <a:solidFill>
                  <a:srgbClr val="FFC000"/>
                </a:solidFill>
              </a:rPr>
              <a:t>	</a:t>
            </a:r>
            <a:r>
              <a:rPr lang="en-US" b="1" dirty="0" smtClean="0">
                <a:solidFill>
                  <a:srgbClr val="FFC000"/>
                </a:solidFill>
              </a:rPr>
              <a:t>where I am but a small dwarf.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65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0266"/>
            <a:ext cx="9144000" cy="689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71800" y="57150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Je </a:t>
            </a:r>
            <a:r>
              <a:rPr lang="en-US" b="1" dirty="0" err="1" smtClean="0">
                <a:solidFill>
                  <a:srgbClr val="FFC000"/>
                </a:solidFill>
              </a:rPr>
              <a:t>suis</a:t>
            </a:r>
            <a:r>
              <a:rPr lang="en-US" b="1" dirty="0" smtClean="0">
                <a:solidFill>
                  <a:srgbClr val="FFC000"/>
                </a:solidFill>
              </a:rPr>
              <a:t> de la France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(I am from France)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The rich culture; the art; the food!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80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28600" y="4876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I am from sharp, witty tongues</a:t>
            </a:r>
          </a:p>
          <a:p>
            <a:r>
              <a:rPr lang="en-US" b="1" dirty="0">
                <a:solidFill>
                  <a:srgbClr val="FFC000"/>
                </a:solidFill>
              </a:rPr>
              <a:t>	</a:t>
            </a:r>
            <a:r>
              <a:rPr lang="en-US" b="1" dirty="0" smtClean="0">
                <a:solidFill>
                  <a:srgbClr val="FFC000"/>
                </a:solidFill>
              </a:rPr>
              <a:t>that never lose a fight.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66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200</Words>
  <Application>Microsoft Office PowerPoint</Application>
  <PresentationFormat>On-screen Show (4:3)</PresentationFormat>
  <Paragraphs>52</Paragraphs>
  <Slides>15</Slides>
  <Notes>1</Notes>
  <HiddenSlides>0</HiddenSlides>
  <MMClips>15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I Am From…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Lauren</dc:creator>
  <cp:lastModifiedBy>Lauren</cp:lastModifiedBy>
  <cp:revision>23</cp:revision>
  <dcterms:created xsi:type="dcterms:W3CDTF">2011-05-24T19:29:16Z</dcterms:created>
  <dcterms:modified xsi:type="dcterms:W3CDTF">2011-05-25T18:05:02Z</dcterms:modified>
</cp:coreProperties>
</file>