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sisprevention.com/Resources/Knowledge-Base/General/De-escalation-Tips" TargetMode="External"/><Relationship Id="rId2" Type="http://schemas.openxmlformats.org/officeDocument/2006/relationships/hyperlink" Target="http://rightrespons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hs.wa.gov/ca/fosterparents/videoDe-esc.as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d113.org/cms/lib3/WA01001093/Centricity/Domain/47/Agendas/January%20Resources/De-escalate%20Anyone%20Anywhere%20Anytim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10399690" cy="1825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Escalations: </a:t>
            </a:r>
            <a:br>
              <a:rPr lang="en-US" dirty="0" smtClean="0"/>
            </a:br>
            <a:r>
              <a:rPr lang="en-US" dirty="0" smtClean="0"/>
              <a:t>Techniques to Prevent and De-Escalate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Lauren Milne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8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THINK:</a:t>
            </a:r>
            <a:r>
              <a:rPr lang="en-US" dirty="0" smtClean="0"/>
              <a:t> Does your internship site interact with employees, volunteers, or clientele that have the </a:t>
            </a:r>
            <a:r>
              <a:rPr lang="en-US" i="1" dirty="0" smtClean="0"/>
              <a:t>potential</a:t>
            </a:r>
            <a:r>
              <a:rPr lang="en-US" dirty="0" smtClean="0"/>
              <a:t> to be aggressive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SHARE:</a:t>
            </a:r>
            <a:r>
              <a:rPr lang="en-US" dirty="0" smtClean="0"/>
              <a:t> Have you witnessed an escalation?</a:t>
            </a:r>
          </a:p>
          <a:p>
            <a:pPr lvl="1"/>
            <a:r>
              <a:rPr lang="en-US" dirty="0" smtClean="0"/>
              <a:t>Was it verbal or physical?</a:t>
            </a:r>
          </a:p>
          <a:p>
            <a:pPr lvl="1"/>
            <a:r>
              <a:rPr lang="en-US" dirty="0" smtClean="0"/>
              <a:t>How was it handled?</a:t>
            </a:r>
          </a:p>
          <a:p>
            <a:pPr lvl="1"/>
            <a:r>
              <a:rPr lang="en-US" dirty="0" smtClean="0"/>
              <a:t>What could have been done differently?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0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Surprises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dirty="0" smtClean="0"/>
              <a:t>Manage Yourself Before Managing Others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dirty="0" smtClean="0"/>
              <a:t>One Response Does Not Fit All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dirty="0" smtClean="0"/>
              <a:t>Making It Stop Does Not Make It Stop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dirty="0" smtClean="0"/>
              <a:t>Post-</a:t>
            </a:r>
            <a:r>
              <a:rPr lang="en-US" dirty="0" err="1" smtClean="0"/>
              <a:t>vention</a:t>
            </a:r>
            <a:r>
              <a:rPr lang="en-US" dirty="0" smtClean="0"/>
              <a:t> Prevents Problems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dirty="0" smtClean="0"/>
              <a:t>Inside-Out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0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Guiding Principles for Every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dirty="0" smtClean="0"/>
              <a:t>Needs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dirty="0" smtClean="0"/>
              <a:t>Respect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dirty="0" smtClean="0"/>
              <a:t>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6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You Get Trained in De-Escalation?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Response (</a:t>
            </a:r>
            <a:r>
              <a:rPr lang="en-US" dirty="0">
                <a:hlinkClick r:id="rId2"/>
              </a:rPr>
              <a:t>http://rightresponse.org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CPI (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www.crisisprevention.com/Resources/Knowledge-Base/General/De-escalation-Tips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DSHS (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www.dshs.wa.gov/ca/fosterparents/videoDe-esc.asp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08722" y="2253441"/>
            <a:ext cx="113880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Service Alternatives, Inc. (2012). De-escalate anyone, anywhere, anytime.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January Resources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1-20.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Retrieved from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http://www.esd113.org/cms/lib3/WA01001093/Centricity/Domain/47/Agendas/January Resources/De-escalate Anyone Anywhere Anytime.pdf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1628</TotalTime>
  <Words>139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Escalations:  Techniques to Prevent and De-Escalate</vt:lpstr>
      <vt:lpstr>Discussion</vt:lpstr>
      <vt:lpstr>5 Surprises</vt:lpstr>
      <vt:lpstr>5 Guiding Principles for Every Situation</vt:lpstr>
      <vt:lpstr>Where Can You Get Trained in De-Escalation?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De-escalations</dc:title>
  <dc:creator>milnel2@students.wwu.edu</dc:creator>
  <cp:lastModifiedBy>milnel2@students.wwu.edu</cp:lastModifiedBy>
  <cp:revision>10</cp:revision>
  <dcterms:created xsi:type="dcterms:W3CDTF">2013-10-08T17:06:39Z</dcterms:created>
  <dcterms:modified xsi:type="dcterms:W3CDTF">2013-10-09T20:14:58Z</dcterms:modified>
</cp:coreProperties>
</file>