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56" r:id="rId2"/>
    <p:sldId id="257" r:id="rId3"/>
    <p:sldId id="258" r:id="rId4"/>
    <p:sldId id="265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>
        <p:scale>
          <a:sx n="60" d="100"/>
          <a:sy n="60" d="100"/>
        </p:scale>
        <p:origin x="94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40D32CA-E3C9-4ABE-BB93-ADD0F53E59B8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C88E2D-2A43-4A14-8B52-E349A0770C68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0395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32CA-E3C9-4ABE-BB93-ADD0F53E59B8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8E2D-2A43-4A14-8B52-E349A0770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5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32CA-E3C9-4ABE-BB93-ADD0F53E59B8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8E2D-2A43-4A14-8B52-E349A0770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88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32CA-E3C9-4ABE-BB93-ADD0F53E59B8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8E2D-2A43-4A14-8B52-E349A0770C6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5600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32CA-E3C9-4ABE-BB93-ADD0F53E59B8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8E2D-2A43-4A14-8B52-E349A0770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18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32CA-E3C9-4ABE-BB93-ADD0F53E59B8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8E2D-2A43-4A14-8B52-E349A0770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88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32CA-E3C9-4ABE-BB93-ADD0F53E59B8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8E2D-2A43-4A14-8B52-E349A0770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79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32CA-E3C9-4ABE-BB93-ADD0F53E59B8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8E2D-2A43-4A14-8B52-E349A0770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77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32CA-E3C9-4ABE-BB93-ADD0F53E59B8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8E2D-2A43-4A14-8B52-E349A0770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7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32CA-E3C9-4ABE-BB93-ADD0F53E59B8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8E2D-2A43-4A14-8B52-E349A0770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3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32CA-E3C9-4ABE-BB93-ADD0F53E59B8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8E2D-2A43-4A14-8B52-E349A0770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90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32CA-E3C9-4ABE-BB93-ADD0F53E59B8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8E2D-2A43-4A14-8B52-E349A0770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23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32CA-E3C9-4ABE-BB93-ADD0F53E59B8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8E2D-2A43-4A14-8B52-E349A0770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5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32CA-E3C9-4ABE-BB93-ADD0F53E59B8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8E2D-2A43-4A14-8B52-E349A0770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4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32CA-E3C9-4ABE-BB93-ADD0F53E59B8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8E2D-2A43-4A14-8B52-E349A0770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8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32CA-E3C9-4ABE-BB93-ADD0F53E59B8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8E2D-2A43-4A14-8B52-E349A0770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0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32CA-E3C9-4ABE-BB93-ADD0F53E59B8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88E2D-2A43-4A14-8B52-E349A0770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9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40D32CA-E3C9-4ABE-BB93-ADD0F53E59B8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1C88E2D-2A43-4A14-8B52-E349A0770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7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Lauren\SkyDrive\Documents\Appendix.doc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Community Engaged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Lauren Milne</a:t>
            </a:r>
            <a:endParaRPr lang="en-US" dirty="0"/>
          </a:p>
        </p:txBody>
      </p:sp>
      <p:pic>
        <p:nvPicPr>
          <p:cNvPr id="2050" name="Picture 2" descr="https://fbcdn-sphotos-h-a.akamaihd.net/hphotos-ak-ash3/t1/264572_546326918785323_3557467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6568">
            <a:off x="1472649" y="2415523"/>
            <a:ext cx="4496402" cy="337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16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Partner: CAST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3576" t="42173" r="18153" b="10890"/>
          <a:stretch/>
        </p:blipFill>
        <p:spPr>
          <a:xfrm>
            <a:off x="1200603" y="1837765"/>
            <a:ext cx="9367278" cy="424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5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 for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This winter (2014), the street ministry, CAST, was almost discontinued.</a:t>
            </a:r>
          </a:p>
          <a:p>
            <a:endParaRPr lang="en-US" dirty="0"/>
          </a:p>
          <a:p>
            <a:r>
              <a:rPr lang="en-US" dirty="0"/>
              <a:t>Some felt that they were wasting space that more successful organizations could utilize.</a:t>
            </a:r>
          </a:p>
          <a:p>
            <a:endParaRPr lang="en-US" dirty="0"/>
          </a:p>
          <a:p>
            <a:r>
              <a:rPr lang="en-US" dirty="0"/>
              <a:t>Still, others were not ready to give up…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67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4800"/>
            <a:ext cx="10396882" cy="15329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Sometimes we’re ok…Other times, not so much</a:t>
            </a:r>
            <a:endParaRPr lang="en-US" dirty="0"/>
          </a:p>
        </p:txBody>
      </p:sp>
      <p:pic>
        <p:nvPicPr>
          <p:cNvPr id="1026" name="Picture 2" descr="https://fbcdn-sphotos-e-a.akamaihd.net/hphotos-ak-ash3/t1/1426550_546326792118669_1285383933_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589" y="2292124"/>
            <a:ext cx="4762094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-b-sea.xx.fbcdn.net/hphotos-prn2/t1.0-9/1381572_535890006495681_145276339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243204"/>
            <a:ext cx="4480593" cy="336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37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Case Against Terminating CAST: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427747"/>
            <a:ext cx="10394707" cy="476450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There has </a:t>
            </a:r>
            <a:r>
              <a:rPr lang="en-US" i="1" dirty="0"/>
              <a:t>never</a:t>
            </a:r>
            <a:r>
              <a:rPr lang="en-US" dirty="0"/>
              <a:t> been a day when no one showed up for food or </a:t>
            </a:r>
            <a:r>
              <a:rPr lang="en-US" dirty="0" smtClean="0"/>
              <a:t>supplies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Not all of the individuals we serve like big crowds – they prefer smaller operations such as </a:t>
            </a:r>
            <a:r>
              <a:rPr lang="en-US" dirty="0" smtClean="0"/>
              <a:t>CAST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Our existence helps in documenting the needs of the homeless through events like Homeless Connect and data collected monthly via Volunteer Center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65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Efforts </a:t>
            </a:r>
            <a:r>
              <a:rPr lang="en-US" dirty="0"/>
              <a:t>to </a:t>
            </a:r>
            <a:r>
              <a:rPr lang="en-US" dirty="0" smtClean="0"/>
              <a:t>Enact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During a meeting with Mary Ann O’Hara, CAST’s lead, we discussed several issues brought up by the very population we serve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With all the volunteers present, we then had a meeting on ideas for change to both strengthen (and empower) CAST’s presence</a:t>
            </a:r>
            <a:r>
              <a:rPr lang="en-US" dirty="0" smtClean="0"/>
              <a:t>.</a:t>
            </a:r>
            <a:endParaRPr lang="en-US" dirty="0" smtClean="0">
              <a:hlinkClick r:id="rId2" action="ppaction://hlinkfile"/>
            </a:endParaRPr>
          </a:p>
          <a:p>
            <a:r>
              <a:rPr lang="en-US" dirty="0" smtClean="0">
                <a:hlinkClick r:id="rId2" action="ppaction://hlinkfile"/>
              </a:rPr>
              <a:t>Letter to businesses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74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</a:t>
            </a:r>
            <a:r>
              <a:rPr lang="x-none" dirty="0" smtClean="0"/>
              <a:t>ecommendations </a:t>
            </a:r>
            <a:r>
              <a:rPr lang="x-none" dirty="0"/>
              <a:t>for the </a:t>
            </a:r>
            <a:r>
              <a:rPr lang="en-US" dirty="0" smtClean="0"/>
              <a:t>C</a:t>
            </a:r>
            <a:r>
              <a:rPr lang="x-none" dirty="0" smtClean="0"/>
              <a:t>ommunity’s </a:t>
            </a:r>
            <a:r>
              <a:rPr lang="en-US" dirty="0" smtClean="0"/>
              <a:t>F</a:t>
            </a:r>
            <a:r>
              <a:rPr lang="x-none" dirty="0" smtClean="0"/>
              <a:t>uture </a:t>
            </a:r>
            <a:r>
              <a:rPr lang="en-US" dirty="0" smtClean="0"/>
              <a:t>D</a:t>
            </a:r>
            <a:r>
              <a:rPr lang="x-none" dirty="0" smtClean="0"/>
              <a:t>evelopment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Communication Log</a:t>
            </a:r>
          </a:p>
          <a:p>
            <a:pPr lvl="1"/>
            <a:r>
              <a:rPr lang="en-US" dirty="0" smtClean="0"/>
              <a:t>Needs</a:t>
            </a:r>
          </a:p>
          <a:p>
            <a:pPr lvl="1"/>
            <a:r>
              <a:rPr lang="en-US" dirty="0" smtClean="0"/>
              <a:t>Concerns</a:t>
            </a:r>
          </a:p>
          <a:p>
            <a:pPr lvl="1"/>
            <a:r>
              <a:rPr lang="en-US" dirty="0" smtClean="0"/>
              <a:t>Praises</a:t>
            </a:r>
          </a:p>
          <a:p>
            <a:r>
              <a:rPr lang="en-US" dirty="0" smtClean="0"/>
              <a:t>Regular Volunteer Meetings</a:t>
            </a:r>
          </a:p>
          <a:p>
            <a:r>
              <a:rPr lang="en-US" dirty="0" smtClean="0"/>
              <a:t>Push for Food Handler’s Permits From All Volunteer Coordinators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43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676</TotalTime>
  <Words>205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Impact</vt:lpstr>
      <vt:lpstr>Main Event</vt:lpstr>
      <vt:lpstr>Community Engaged Project</vt:lpstr>
      <vt:lpstr>Community Partner: CAST</vt:lpstr>
      <vt:lpstr>Rationale for Change</vt:lpstr>
      <vt:lpstr>Sometimes we’re ok…Other times, not so much</vt:lpstr>
      <vt:lpstr>The Case Against Terminating CAST:</vt:lpstr>
      <vt:lpstr>Efforts to Enact Change</vt:lpstr>
      <vt:lpstr>Recommendations for the Community’s Future Development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Engaged Project</dc:title>
  <dc:creator>milnel2@students.wwu.edu</dc:creator>
  <cp:lastModifiedBy>milnel2@students.wwu.edu</cp:lastModifiedBy>
  <cp:revision>10</cp:revision>
  <dcterms:created xsi:type="dcterms:W3CDTF">2014-03-13T05:05:09Z</dcterms:created>
  <dcterms:modified xsi:type="dcterms:W3CDTF">2014-03-13T16:21:46Z</dcterms:modified>
</cp:coreProperties>
</file>