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2823-4249-4525-895B-8BC3477412D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882F-1D98-4809-A0A4-A40691E9D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7772400" cy="1470025"/>
          </a:xfrm>
        </p:spPr>
        <p:txBody>
          <a:bodyPr/>
          <a:lstStyle/>
          <a:p>
            <a:r>
              <a:rPr lang="en-US" b="1" dirty="0" smtClean="0"/>
              <a:t>How Do Communities Change Over Time?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48768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current Lynden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502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Facts about current Lynden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11,951 people live in Lynden today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Home to Washington state’s largest Dutch community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Most farms are dairy or berry farms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People travel to Lynden using SR-539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Lynden celebrates “Holland Days”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So, tell me class, how are Lynden and Monroe the same? How are they different?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Think about the type of land, why the town’s were founded, and different activities you can find in both towns.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 Different?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Lynden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Founded by miners and loggers.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People use to travel here on wagons.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Now people use freeways.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Lynden grows dairy and berries.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Here, people celebrate “Holland Days”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Monroe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Founded by miners.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People used to travel here by train.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Now people use highways and freeways.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Monroe grows dairy goods.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Here, people watch </a:t>
            </a:r>
            <a:r>
              <a:rPr lang="en-US" dirty="0" err="1" smtClean="0">
                <a:solidFill>
                  <a:srgbClr val="002060"/>
                </a:solidFill>
              </a:rPr>
              <a:t>Nascar</a:t>
            </a:r>
            <a:r>
              <a:rPr lang="en-US" dirty="0" smtClean="0">
                <a:solidFill>
                  <a:srgbClr val="002060"/>
                </a:solidFill>
              </a:rPr>
              <a:t> races.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Monroe, 1903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5181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Facts about old Monroe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467600" cy="40386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town is located at the bottom of a river valley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Monroe became a town in 1903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town was founded by loggers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When it became a town it only had 300 citizens!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People traveled to Monroe on the Great Northern Railway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Monroe, 1990s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5105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Facts about Monroe in the 1990s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810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town only had one stop light!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There were dairy farms everywhere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4,275 people lived in Monroe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People traveled to Monroe using  SR-2 and I-405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algn="l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Current Monroe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343400"/>
            <a:ext cx="210859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905000"/>
            <a:ext cx="27908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819400"/>
            <a:ext cx="1524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419600"/>
            <a:ext cx="16287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Facts about new Monroe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038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17,305 people live here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Most of the dairy farms are gone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Evergreen State Fair holds </a:t>
            </a:r>
            <a:r>
              <a:rPr lang="en-US" dirty="0" err="1" smtClean="0">
                <a:solidFill>
                  <a:srgbClr val="002060"/>
                </a:solidFill>
              </a:rPr>
              <a:t>Nascar</a:t>
            </a:r>
            <a:r>
              <a:rPr lang="en-US" dirty="0" smtClean="0">
                <a:solidFill>
                  <a:srgbClr val="002060"/>
                </a:solidFill>
              </a:rPr>
              <a:t> races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We now have 8 stop lights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Lynden, 1900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Facts about old Lynden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town is located in a river valley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Lynden became a town in 1891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Began as a logging town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There were 600 to 700 people living in Lynden at the time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310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Do Communities Change Over Time?</vt:lpstr>
      <vt:lpstr>Monroe, 1903</vt:lpstr>
      <vt:lpstr>Facts about old Monroe</vt:lpstr>
      <vt:lpstr>Monroe, 1990s</vt:lpstr>
      <vt:lpstr>Facts about Monroe in the 1990s</vt:lpstr>
      <vt:lpstr>Current Monroe</vt:lpstr>
      <vt:lpstr>Facts about new Monroe</vt:lpstr>
      <vt:lpstr>Lynden, 1900</vt:lpstr>
      <vt:lpstr>Facts about old Lynden</vt:lpstr>
      <vt:lpstr>current Lynden</vt:lpstr>
      <vt:lpstr>Facts about current Lynden</vt:lpstr>
      <vt:lpstr>So, tell me class, how are Lynden and Monroe the same? How are they different?</vt:lpstr>
      <vt:lpstr>Same or Different?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of old monroe</dc:title>
  <dc:creator>Lauren</dc:creator>
  <cp:lastModifiedBy>Lauren</cp:lastModifiedBy>
  <cp:revision>13</cp:revision>
  <dcterms:created xsi:type="dcterms:W3CDTF">2011-11-02T05:08:15Z</dcterms:created>
  <dcterms:modified xsi:type="dcterms:W3CDTF">2011-11-03T11:56:54Z</dcterms:modified>
</cp:coreProperties>
</file>